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00"/>
    <a:srgbClr val="F0ED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439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47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78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34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8084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663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598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02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370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87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4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95BC5-3F4E-455A-BD1C-716ABE164493}" type="datetimeFigureOut">
              <a:rPr kumimoji="1" lang="ja-JP" altLang="en-US" smtClean="0"/>
              <a:t>2024/3/12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4CBE-DCAF-4FE5-89A1-D1F23A501D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592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73507" y="5083005"/>
            <a:ext cx="6282382" cy="424196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112" y="1273703"/>
            <a:ext cx="197239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44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〇〇</a:t>
            </a:r>
            <a:r>
              <a:rPr kumimoji="1" lang="ja-JP" altLang="en-US" sz="44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町</a:t>
            </a:r>
            <a:endParaRPr kumimoji="1" lang="en-US" altLang="ja-JP" sz="44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2939" y="841771"/>
            <a:ext cx="47929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dirty="0" smtClean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防</a:t>
            </a:r>
            <a:r>
              <a:rPr kumimoji="1" lang="ja-JP" altLang="en-US" sz="8800" dirty="0" smtClean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災</a:t>
            </a:r>
            <a:r>
              <a:rPr kumimoji="1" lang="ja-JP" altLang="en-US" sz="8800" dirty="0" smtClean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訓練</a:t>
            </a:r>
            <a:endParaRPr kumimoji="1" lang="ja-JP" altLang="en-US" sz="8800" dirty="0">
              <a:ln w="28575">
                <a:solidFill>
                  <a:schemeClr val="tx1"/>
                </a:solidFill>
              </a:ln>
              <a:solidFill>
                <a:srgbClr val="FFFF00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 rot="10800000">
            <a:off x="-119412" y="9488391"/>
            <a:ext cx="7154268" cy="832515"/>
            <a:chOff x="0" y="-12642"/>
            <a:chExt cx="7154268" cy="939742"/>
          </a:xfrm>
          <a:solidFill>
            <a:schemeClr val="bg1"/>
          </a:solidFill>
        </p:grpSpPr>
        <p:sp>
          <p:nvSpPr>
            <p:cNvPr id="35" name="山形 34"/>
            <p:cNvSpPr/>
            <p:nvPr/>
          </p:nvSpPr>
          <p:spPr>
            <a:xfrm>
              <a:off x="0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6" name="山形 35"/>
            <p:cNvSpPr/>
            <p:nvPr/>
          </p:nvSpPr>
          <p:spPr>
            <a:xfrm>
              <a:off x="716280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7" name="山形 36"/>
            <p:cNvSpPr/>
            <p:nvPr/>
          </p:nvSpPr>
          <p:spPr>
            <a:xfrm>
              <a:off x="1432402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8" name="山形 37"/>
            <p:cNvSpPr/>
            <p:nvPr/>
          </p:nvSpPr>
          <p:spPr>
            <a:xfrm>
              <a:off x="2148524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39" name="山形 38"/>
            <p:cNvSpPr/>
            <p:nvPr/>
          </p:nvSpPr>
          <p:spPr>
            <a:xfrm>
              <a:off x="2864488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0" name="山形 39"/>
            <p:cNvSpPr/>
            <p:nvPr/>
          </p:nvSpPr>
          <p:spPr>
            <a:xfrm>
              <a:off x="3580294" y="-12642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山形 40"/>
            <p:cNvSpPr/>
            <p:nvPr/>
          </p:nvSpPr>
          <p:spPr>
            <a:xfrm>
              <a:off x="4295784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山形 41"/>
            <p:cNvSpPr/>
            <p:nvPr/>
          </p:nvSpPr>
          <p:spPr>
            <a:xfrm>
              <a:off x="5010800" y="-12642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3" name="山形 42"/>
            <p:cNvSpPr/>
            <p:nvPr/>
          </p:nvSpPr>
          <p:spPr>
            <a:xfrm>
              <a:off x="5725026" y="0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44" name="山形 43"/>
            <p:cNvSpPr/>
            <p:nvPr/>
          </p:nvSpPr>
          <p:spPr>
            <a:xfrm>
              <a:off x="6437988" y="-12642"/>
              <a:ext cx="716280" cy="9271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6" name="角丸四角形 45"/>
          <p:cNvSpPr/>
          <p:nvPr/>
        </p:nvSpPr>
        <p:spPr>
          <a:xfrm>
            <a:off x="415507" y="2822821"/>
            <a:ext cx="1072365" cy="60916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01673" y="2825860"/>
            <a:ext cx="110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日時</a:t>
            </a:r>
            <a:endParaRPr kumimoji="1" lang="ja-JP" altLang="en-US" sz="2800" dirty="0">
              <a:solidFill>
                <a:srgbClr val="FF0000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758933" y="2320965"/>
            <a:ext cx="474409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令和</a:t>
            </a:r>
            <a:r>
              <a:rPr kumimoji="1" lang="en-US" altLang="ja-JP" sz="20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6</a:t>
            </a:r>
            <a:r>
              <a:rPr kumimoji="1" lang="ja-JP" altLang="en-US" sz="200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年</a:t>
            </a:r>
            <a:endParaRPr kumimoji="1" lang="en-US" altLang="ja-JP" sz="20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  <a:p>
            <a:r>
              <a:rPr kumimoji="1" lang="en-US" altLang="ja-JP" sz="6600" dirty="0" smtClean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11</a:t>
            </a:r>
            <a:r>
              <a:rPr kumimoji="1" lang="ja-JP" altLang="en-US" sz="44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月</a:t>
            </a:r>
            <a:r>
              <a:rPr kumimoji="1" lang="en-US" altLang="ja-JP" sz="6600" dirty="0" smtClean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12</a:t>
            </a:r>
            <a:r>
              <a:rPr kumimoji="1" lang="ja-JP" altLang="en-US" sz="44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日</a:t>
            </a:r>
            <a:r>
              <a:rPr kumimoji="1" lang="ja-JP" altLang="en-US" sz="32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（日）</a:t>
            </a:r>
            <a:endParaRPr kumimoji="1" lang="en-US" altLang="ja-JP" sz="4800" dirty="0" smtClean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  <a:p>
            <a:r>
              <a:rPr kumimoji="1" lang="en-US" altLang="ja-JP" sz="28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10</a:t>
            </a:r>
            <a:r>
              <a:rPr kumimoji="1" lang="ja-JP" altLang="en-US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：</a:t>
            </a:r>
            <a:r>
              <a:rPr kumimoji="1" lang="en-US" altLang="ja-JP" sz="28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0</a:t>
            </a:r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0</a:t>
            </a:r>
            <a:r>
              <a:rPr kumimoji="1" lang="ja-JP" altLang="en-US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～</a:t>
            </a:r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12</a:t>
            </a:r>
            <a:r>
              <a:rPr kumimoji="1" lang="ja-JP" altLang="en-US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：</a:t>
            </a:r>
            <a:r>
              <a:rPr kumimoji="1" lang="en-US" altLang="ja-JP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00</a:t>
            </a:r>
            <a:r>
              <a:rPr kumimoji="1" lang="ja-JP" altLang="en-US" sz="28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（雨天中止）</a:t>
            </a:r>
            <a:endParaRPr kumimoji="1" lang="ja-JP" altLang="en-US" sz="28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468124" y="4216863"/>
            <a:ext cx="1072365" cy="60916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22306" y="4246279"/>
            <a:ext cx="1100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場所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813854" y="4155778"/>
            <a:ext cx="23171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〇〇</a:t>
            </a:r>
            <a:r>
              <a:rPr kumimoji="1" lang="ja-JP" altLang="en-US" sz="4000" dirty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公園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536043" y="5710017"/>
            <a:ext cx="1720893" cy="44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666810" y="5686842"/>
            <a:ext cx="16356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訓練内容</a:t>
            </a:r>
            <a:endParaRPr kumimoji="1" lang="ja-JP" altLang="en-US" sz="2400" dirty="0">
              <a:solidFill>
                <a:schemeClr val="bg1"/>
              </a:solidFill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666810" y="6367848"/>
            <a:ext cx="50087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□</a:t>
            </a:r>
            <a:r>
              <a:rPr kumimoji="1" lang="ja-JP" altLang="en-US" sz="2400" dirty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消防</a:t>
            </a:r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署職員の講話</a:t>
            </a:r>
            <a:endParaRPr kumimoji="1" lang="en-US" altLang="ja-JP" sz="2400" dirty="0" smtClean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□</a:t>
            </a:r>
            <a:r>
              <a:rPr kumimoji="1" lang="ja-JP" altLang="en-US" sz="2400" dirty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水</a:t>
            </a:r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消火器体験</a:t>
            </a:r>
            <a:endParaRPr kumimoji="1" lang="en-US" altLang="ja-JP" sz="2400" dirty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□煙体験</a:t>
            </a:r>
            <a:endParaRPr kumimoji="1" lang="en-US" altLang="ja-JP" sz="2400" dirty="0" smtClean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□消防車両展示</a:t>
            </a:r>
            <a:endParaRPr kumimoji="1" lang="en-US" altLang="ja-JP" sz="2400" dirty="0" smtClean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sz="24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□応急給水訓練・水の講習など</a:t>
            </a:r>
            <a:endParaRPr kumimoji="1" lang="en-US" altLang="ja-JP" sz="2400" dirty="0" smtClean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56" name="楕円 55"/>
          <p:cNvSpPr/>
          <p:nvPr/>
        </p:nvSpPr>
        <p:spPr>
          <a:xfrm>
            <a:off x="3454088" y="5229336"/>
            <a:ext cx="2623831" cy="97509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604038" y="5376036"/>
            <a:ext cx="2564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訓練終了後</a:t>
            </a:r>
            <a:endParaRPr kumimoji="1" lang="en-US" altLang="ja-JP" dirty="0" smtClean="0">
              <a:solidFill>
                <a:schemeClr val="bg1"/>
              </a:solidFill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dirty="0" smtClean="0">
                <a:solidFill>
                  <a:schemeClr val="bg1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防災グッズの</a:t>
            </a:r>
            <a:r>
              <a:rPr kumimoji="1" lang="ja-JP" altLang="en-US" dirty="0">
                <a:solidFill>
                  <a:schemeClr val="bg1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進呈</a:t>
            </a:r>
            <a:r>
              <a:rPr kumimoji="1" lang="ja-JP" altLang="en-US" dirty="0" smtClean="0">
                <a:solidFill>
                  <a:schemeClr val="bg1"/>
                </a:solidFill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あり</a:t>
            </a:r>
            <a:endParaRPr kumimoji="1" lang="ja-JP" altLang="en-US" dirty="0">
              <a:solidFill>
                <a:schemeClr val="bg1"/>
              </a:solidFill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338324" y="8439930"/>
            <a:ext cx="4583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主催：〇〇自主防災会</a:t>
            </a:r>
            <a:endParaRPr kumimoji="1" lang="en-US" altLang="ja-JP" sz="2000" dirty="0" smtClean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  <a:p>
            <a:r>
              <a:rPr kumimoji="1" lang="ja-JP" altLang="en-US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問い合わせ先　</a:t>
            </a:r>
            <a:r>
              <a:rPr kumimoji="1" lang="en-US" altLang="ja-JP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0798-</a:t>
            </a:r>
            <a:r>
              <a:rPr kumimoji="1" lang="ja-JP" altLang="en-US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〇〇</a:t>
            </a:r>
            <a:r>
              <a:rPr kumimoji="1" lang="en-US" altLang="ja-JP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-</a:t>
            </a:r>
            <a:r>
              <a:rPr kumimoji="1" lang="ja-JP" altLang="en-US" sz="2000" dirty="0" smtClean="0">
                <a:latin typeface="EPSON Pゴシック W6" panose="02000600000000000000" pitchFamily="2" charset="-128"/>
                <a:ea typeface="EPSON Pゴシック W6" panose="02000600000000000000" pitchFamily="2" charset="-128"/>
              </a:rPr>
              <a:t>○○○○　</a:t>
            </a:r>
            <a:endParaRPr kumimoji="1" lang="ja-JP" altLang="en-US" sz="2000" dirty="0">
              <a:latin typeface="EPSON Pゴシック W6" panose="02000600000000000000" pitchFamily="2" charset="-128"/>
              <a:ea typeface="EPSON Pゴシック W6" panose="02000600000000000000" pitchFamily="2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0"/>
            <a:ext cx="6858000" cy="8185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19526" y="24109"/>
            <a:ext cx="6476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 smtClean="0">
                <a:ln w="12700">
                  <a:solidFill>
                    <a:schemeClr val="tx1"/>
                  </a:solidFill>
                </a:ln>
                <a:solidFill>
                  <a:schemeClr val="bg1"/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支えあえる地域をめざして！</a:t>
            </a:r>
            <a:endParaRPr kumimoji="1" lang="ja-JP" altLang="en-US" sz="4000" dirty="0">
              <a:ln w="12700">
                <a:solidFill>
                  <a:schemeClr val="tx1"/>
                </a:solidFill>
              </a:ln>
              <a:solidFill>
                <a:schemeClr val="bg1"/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191" y="6226376"/>
            <a:ext cx="1902939" cy="160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6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655</TotalTime>
  <Words>83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EPSON Pゴシック W6</vt:lpstr>
      <vt:lpstr>EPSON Pゴシック W7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西宮市役所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本田　優奈</dc:creator>
  <cp:lastModifiedBy>本田</cp:lastModifiedBy>
  <cp:revision>35</cp:revision>
  <cp:lastPrinted>2024-03-07T05:41:21Z</cp:lastPrinted>
  <dcterms:created xsi:type="dcterms:W3CDTF">2023-09-06T07:42:45Z</dcterms:created>
  <dcterms:modified xsi:type="dcterms:W3CDTF">2024-03-12T04:36:36Z</dcterms:modified>
</cp:coreProperties>
</file>